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9" r:id="rId4"/>
    <p:sldId id="260" r:id="rId5"/>
    <p:sldId id="263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931EDFF-40D9-4F89-BC26-7D7112F4662A}">
          <p14:sldIdLst>
            <p14:sldId id="256"/>
            <p14:sldId id="261"/>
            <p14:sldId id="259"/>
            <p14:sldId id="260"/>
            <p14:sldId id="263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0462" autoAdjust="0"/>
  </p:normalViewPr>
  <p:slideViewPr>
    <p:cSldViewPr>
      <p:cViewPr varScale="1">
        <p:scale>
          <a:sx n="55" d="100"/>
          <a:sy n="55" d="100"/>
        </p:scale>
        <p:origin x="-1722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154BE-18DD-467B-8F33-126CC61BC84E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C8F72-6DBF-4759-B730-2A8CDBA14C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74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04258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Сложи</a:t>
            </a:r>
            <a:b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счетных палочек</a:t>
            </a:r>
            <a:b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насекомых.</a:t>
            </a:r>
            <a:endParaRPr lang="ru-RU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83568" y="4797152"/>
            <a:ext cx="2120280" cy="963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763B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683568" y="4797152"/>
            <a:ext cx="2120280" cy="963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763B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сергей\Desktop\папки\документы работа\задания по дистанционному обучению 283\Насекомые\2189c34c2399a483d5d5d0e74cd9916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" t="4183" r="10646" b="5011"/>
          <a:stretch/>
        </p:blipFill>
        <p:spPr bwMode="auto">
          <a:xfrm>
            <a:off x="1984074" y="741872"/>
            <a:ext cx="5141345" cy="546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avatars.mds.yandex.net/get-pdb/1811460/fc2d116e-aec6-44b2-8a3d-46d3e9bd174f/s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51756">
            <a:off x="5457267" y="3855346"/>
            <a:ext cx="3336305" cy="212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414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683568" y="4797152"/>
            <a:ext cx="2120280" cy="963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763B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4" descr="C:\Users\сергей\Desktop\папки\документы работа\задания по дистанционному обучению 283\Насекомые\007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2" t="1068" r="5609" b="22863"/>
          <a:stretch/>
        </p:blipFill>
        <p:spPr bwMode="auto">
          <a:xfrm>
            <a:off x="1743708" y="692696"/>
            <a:ext cx="6356684" cy="52839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8521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ергей\Desktop\папки\документы работа\задания по дистанционному обучению 283\Насекомые\82b93359fbc568493e8cef0ee260ae1241002c4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5" b="4298"/>
          <a:stretch/>
        </p:blipFill>
        <p:spPr bwMode="auto">
          <a:xfrm>
            <a:off x="611560" y="1052736"/>
            <a:ext cx="7706890" cy="480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57373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ергей\Desktop\папки\документы работа\задания по дистанционному обучению 283\Насекомые\shemy-sborki-figur-iz-spiche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9" t="52068" r="36737" b="3208"/>
          <a:stretch/>
        </p:blipFill>
        <p:spPr bwMode="auto">
          <a:xfrm>
            <a:off x="2024023" y="764704"/>
            <a:ext cx="5546416" cy="515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сергей\Desktop\папки\документы работа\задания по дистанционному обучению 283\Насекомые\254-2542368_картинка-летящей-павлиноглазки-бабочки-на-прозрачном-фон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1788402" cy="176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7157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neposed.net/images/olga/igraya_razvivaemsya/razvitie_melkoi_motoriki/shabloni-schetnie-palochki1/shabloni-schetnie-palochki2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7" b="5241"/>
          <a:stretch/>
        </p:blipFill>
        <p:spPr bwMode="auto">
          <a:xfrm>
            <a:off x="2280967" y="1772816"/>
            <a:ext cx="6397628" cy="438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сергей\Desktop\папки\документы работа\задания по дистанционному обучению 283\Насекомые\dragonfly_00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8" y="3594590"/>
            <a:ext cx="3914878" cy="311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5918" y="260648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Стрекоза — стрекоза, Большекрылая краса. </a:t>
            </a:r>
            <a:endParaRPr lang="ru-RU" sz="2800" dirty="0" smtClean="0"/>
          </a:p>
          <a:p>
            <a:r>
              <a:rPr lang="ru-RU" sz="2800" dirty="0" smtClean="0"/>
              <a:t>Глазки </a:t>
            </a:r>
            <a:r>
              <a:rPr lang="ru-RU" sz="2800" dirty="0"/>
              <a:t>голубые, </a:t>
            </a:r>
            <a:endParaRPr lang="ru-RU" sz="2800" dirty="0" smtClean="0"/>
          </a:p>
          <a:p>
            <a:r>
              <a:rPr lang="ru-RU" sz="2800" dirty="0" smtClean="0"/>
              <a:t>Крылья </a:t>
            </a:r>
            <a:r>
              <a:rPr lang="ru-RU" sz="2800" dirty="0"/>
              <a:t>кружевные, </a:t>
            </a:r>
            <a:endParaRPr lang="ru-RU" sz="2800" dirty="0" smtClean="0"/>
          </a:p>
          <a:p>
            <a:r>
              <a:rPr lang="ru-RU" sz="2800" dirty="0" smtClean="0"/>
              <a:t>Над </a:t>
            </a:r>
            <a:r>
              <a:rPr lang="ru-RU" sz="2800" dirty="0"/>
              <a:t>водой летаешь, Комаров пугаешь.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178534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E0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21</Words>
  <Application>Microsoft Office PowerPoint</Application>
  <PresentationFormat>Экран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Сложи из счетных палочек насекомых.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МБДОУ "ДС  № 8 "Теремок"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"На лугу" (ТП "Экран")</dc:title>
  <dc:subject>окружающий мир</dc:subject>
  <dc:creator>Алейник Н.В.</dc:creator>
  <cp:keywords>ТП "Экран"</cp:keywords>
  <cp:lastModifiedBy>сергей</cp:lastModifiedBy>
  <cp:revision>32</cp:revision>
  <dcterms:created xsi:type="dcterms:W3CDTF">2015-04-14T04:59:54Z</dcterms:created>
  <dcterms:modified xsi:type="dcterms:W3CDTF">2020-04-21T22:25:19Z</dcterms:modified>
  <cp:category>презентация</cp:category>
</cp:coreProperties>
</file>